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5" r:id="rId48"/>
    <p:sldId id="306" r:id="rId49"/>
    <p:sldId id="307" r:id="rId50"/>
    <p:sldId id="308" r:id="rId51"/>
    <p:sldId id="302" r:id="rId52"/>
    <p:sldId id="303" r:id="rId53"/>
    <p:sldId id="304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7" d="100"/>
          <a:sy n="87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3F476-FA23-404A-B524-4F543A2AD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DD9B22-4691-49AD-946C-A5C62291B8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F9539-ED3C-41C8-8472-CF1FE5698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191EB-EC5F-4994-B3C4-54DF910174CE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2853C-6DDF-4779-B2FA-29ABAA3D6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978E0-A36B-4367-9F2B-2334A81BA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290C6-9577-44BE-9635-E63A223FD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36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9E14C-A806-445E-BC89-0451BBA9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95BB79-A535-4870-AFDC-A2D3E3BB52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AE6A4-041B-43B1-96F8-4AD97F02A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191EB-EC5F-4994-B3C4-54DF910174CE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31EA9-61FF-4EC4-B70B-D979C80EC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0C954-F6CD-459B-AD94-779409F9B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290C6-9577-44BE-9635-E63A223FD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60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F6F213-E77E-4B90-8684-7F4E97755D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553BB9-A108-4ACD-BE94-811396FE84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4152A-B920-404B-9A25-0E06AF9FF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191EB-EC5F-4994-B3C4-54DF910174CE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F0283-2E5E-4591-9E19-615132290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78D76-BA9B-4278-B1A8-28509F616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290C6-9577-44BE-9635-E63A223FD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959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51D22-3D02-4369-8491-5C1BA1F32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52BBC-46B5-4A14-9EDE-8D082285C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CC012-5930-434A-982A-1E18F7092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191EB-EC5F-4994-B3C4-54DF910174CE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B8F18-C780-408C-BA59-4C51C1174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0421D-4395-4ED1-9D7C-08CE7EF5C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290C6-9577-44BE-9635-E63A223FD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910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75E2B-7CA8-4950-8716-3D829C4AA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8D19C9-1A5C-46D9-A3FE-7081CA87B5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5DCEB-7F96-4796-8B53-09E061934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191EB-EC5F-4994-B3C4-54DF910174CE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8586C-034F-457E-8214-61356998B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46AC7-B7ED-4920-B490-A4E0E0F10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290C6-9577-44BE-9635-E63A223FD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94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1DF8D-19D8-4A61-9719-0D439EB6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790DE-19C7-40BE-898B-9237B95AA0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10973F-95B1-41B6-9854-7FA08B6297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FF810A-CFEC-4FB1-A6FE-8A27FBB2B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191EB-EC5F-4994-B3C4-54DF910174CE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CC45A8-59B1-4DCF-83E6-0822D6C28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01C74D-6D61-44D5-9DAF-874000825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290C6-9577-44BE-9635-E63A223FD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652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05FF9-BFD7-4AE2-92DF-440210749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FDD1C0-05AE-469C-9FE4-C4856E9335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2C4B26-8117-4C36-8951-303BA2E1C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016A76-DFA8-4610-9B56-C43023D740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345CA6-C43E-4446-94DA-ED6CB59E36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356C5B-4166-4F6F-81CC-D3A96B873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191EB-EC5F-4994-B3C4-54DF910174CE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FBAE6B-10F8-4B46-9DC8-99B7E83E9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A0BF8F-E2D7-413B-8FEB-35B876739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290C6-9577-44BE-9635-E63A223FD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26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59614-9CB5-4B56-BF05-AFCAE0FDA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7EFBBC-0179-40FB-9747-DC784657D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191EB-EC5F-4994-B3C4-54DF910174CE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76D5EB-C631-441D-B492-D4F022149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C5A3AF-AC88-4D7A-950A-E5F5D56CC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290C6-9577-44BE-9635-E63A223FD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829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CD9509-8359-4D4E-B0D7-4D1383AA1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191EB-EC5F-4994-B3C4-54DF910174CE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B74740-CEF2-4F7C-8889-A56127C02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13B47-2663-47E4-932C-877C9E782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290C6-9577-44BE-9635-E63A223FD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339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12B20-945C-4812-AFE6-A8DE754BF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B45C8-A15D-415A-9608-321A17F77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3FD05C-115A-4975-B718-D19906E710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49127B-F3F5-4047-B429-7F6C163AA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191EB-EC5F-4994-B3C4-54DF910174CE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18D2D6-193A-4310-BE10-BEC76ED0E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13CD64-BD8C-4B18-A180-2195DEB5E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290C6-9577-44BE-9635-E63A223FD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875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62741-EFFC-4CD6-A098-83186CA5B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E2DAEF-CF6D-4069-BF58-17C35D0966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ADF6C7-BAC5-4DAE-8FF0-95F48BDD9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491037-A7D2-4ACE-9FA5-B62AE7599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191EB-EC5F-4994-B3C4-54DF910174CE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BC2F61-6843-4F14-8278-30FA6434B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FC818A-F664-4616-9211-A41413B88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290C6-9577-44BE-9635-E63A223FD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997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2BD165-8990-413E-A918-33E0FAC9A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A26A7E-58C0-41B5-B28D-48C03F71E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323D1-675F-4A2B-998D-6460E0AA2B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A191EB-EC5F-4994-B3C4-54DF910174CE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CE727-7098-48F2-94F3-528250078E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06EB6-5E91-4541-B613-29559E14B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290C6-9577-44BE-9635-E63A223FD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13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25FFC-607C-41C1-8EF4-22C2CBD05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4654" y="1854199"/>
            <a:ext cx="6843346" cy="1655763"/>
          </a:xfrm>
        </p:spPr>
        <p:txBody>
          <a:bodyPr/>
          <a:lstStyle/>
          <a:p>
            <a:r>
              <a:rPr lang="en-US" b="1" dirty="0"/>
              <a:t>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71197D-4696-4315-8B7B-02A6B61539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4654" y="4108201"/>
            <a:ext cx="7051431" cy="165576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Slides prepared by Dr. Leon Deligiannidis</a:t>
            </a:r>
          </a:p>
          <a:p>
            <a:endParaRPr lang="en-US" dirty="0"/>
          </a:p>
          <a:p>
            <a:r>
              <a:rPr lang="en-US" dirty="0"/>
              <a:t>These slides are based from the book:</a:t>
            </a:r>
          </a:p>
          <a:p>
            <a:r>
              <a:rPr lang="en-US" dirty="0" err="1"/>
              <a:t>Noson</a:t>
            </a:r>
            <a:r>
              <a:rPr lang="en-US" dirty="0"/>
              <a:t> S. </a:t>
            </a:r>
            <a:r>
              <a:rPr lang="en-US" dirty="0" err="1"/>
              <a:t>Yanofsky</a:t>
            </a:r>
            <a:r>
              <a:rPr lang="en-US" dirty="0"/>
              <a:t>, </a:t>
            </a:r>
            <a:r>
              <a:rPr lang="en-US" dirty="0" err="1"/>
              <a:t>Mirco</a:t>
            </a:r>
            <a:r>
              <a:rPr lang="en-US" dirty="0"/>
              <a:t> A. </a:t>
            </a:r>
            <a:r>
              <a:rPr lang="en-US" dirty="0" err="1"/>
              <a:t>Mannucci</a:t>
            </a:r>
            <a:r>
              <a:rPr lang="en-US" dirty="0"/>
              <a:t>, “</a:t>
            </a:r>
            <a:r>
              <a:rPr lang="en-US" i="1" dirty="0"/>
              <a:t>Quantum Computing for Computer Scientists”. Cambridge University Press ISBN 987-0-521-87996-5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4" name="Picture 2" descr="https://prodimage.images-bn.com/pimages/9780521879965_p0_v2_s600x595.jpg">
            <a:extLst>
              <a:ext uri="{FF2B5EF4-FFF2-40B4-BE49-F238E27FC236}">
                <a16:creationId xmlns:a16="http://schemas.microsoft.com/office/drawing/2014/main" id="{E3BB6FF2-7103-4DD2-8C3E-337B808F9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04" y="595312"/>
            <a:ext cx="3714750" cy="56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205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361A6F-4D07-4B80-82FC-6F9A34763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" y="166687"/>
            <a:ext cx="11229975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272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31EBDE-EE4D-4B26-A8C6-B61A1ED2C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971" y="3429000"/>
            <a:ext cx="8353425" cy="3076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4BF3F7-ED45-4A96-8103-684D30D6E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604" y="319454"/>
            <a:ext cx="85725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14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13CA5C-0ECC-46EC-A17B-9C6BF5A8C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03" y="146172"/>
            <a:ext cx="7497275" cy="46442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5D1234-98E9-4432-BC1A-8E7143160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684" y="4801668"/>
            <a:ext cx="7864354" cy="191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264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E88F89-BCC7-4B2B-A9B0-3DF6E1238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12" y="1663211"/>
            <a:ext cx="879157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44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9EFEE6-D818-4734-9815-79DC338FA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702" y="1205279"/>
            <a:ext cx="7067550" cy="438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4D70DE-C6A4-4C70-890B-98D5118A3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2585" y="695691"/>
            <a:ext cx="981075" cy="1457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F10204-5ED0-4965-B30B-328BE6953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702" y="2653079"/>
            <a:ext cx="4676775" cy="2571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5A6823-1C2C-4A72-A10B-4EE030EE7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702" y="5295167"/>
            <a:ext cx="6296025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1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FFC6E6-D018-41F9-A669-167513889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410" y="364148"/>
            <a:ext cx="926782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36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5C19A3-6E33-4EB0-AD94-07BB81105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2055568"/>
            <a:ext cx="922020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659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F5D41-000D-4856-BB33-019753A9B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Gates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B7CFB3-D2C1-4F3B-9476-7E46282C6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62" y="1358900"/>
            <a:ext cx="9210675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67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CD14F4-DFF7-4932-88C9-ECF9F0DC7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1396511"/>
            <a:ext cx="920115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31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AB8327-52E9-452E-AC8C-00690C55A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171817"/>
            <a:ext cx="7754319" cy="53585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43CF40-B6D9-413D-8848-FF2E6D669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3" y="2333625"/>
            <a:ext cx="488632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083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24B49-309D-4A20-B0A5-F2B1333BD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Bits and Qubits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4F77F-B22F-4EF7-B1D0-321A059BB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is a bit?</a:t>
            </a:r>
          </a:p>
          <a:p>
            <a:r>
              <a:rPr lang="en-US" dirty="0"/>
              <a:t>A bit is a unit of information describing a two-dimensional classical system.</a:t>
            </a:r>
          </a:p>
          <a:p>
            <a:endParaRPr lang="en-US" dirty="0"/>
          </a:p>
          <a:p>
            <a:r>
              <a:rPr lang="en-US" dirty="0"/>
              <a:t>There are many examples of bits:</a:t>
            </a:r>
          </a:p>
          <a:p>
            <a:r>
              <a:rPr lang="en-US" dirty="0"/>
              <a:t>A bit is electricity traveling through a circuit or not (or high and low). A bit is a way of denoting “true” or “false.” A bit is a switch turned on or off.</a:t>
            </a:r>
          </a:p>
          <a:p>
            <a:endParaRPr lang="en-US" dirty="0"/>
          </a:p>
          <a:p>
            <a:r>
              <a:rPr lang="en-US" dirty="0"/>
              <a:t>All these examples are saying the same thing: a bit is a way of describing a system whose set of states is of size 2. We usually write these two possible states as 0 and 1, or F and T, etc.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27A521-2A93-4102-84BA-8E6C256AB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0" y="882650"/>
            <a:ext cx="628650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04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A51F4B-C73D-4D8F-BDAB-CE01733EA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17" y="148371"/>
            <a:ext cx="3857625" cy="419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F724D0-F2B9-466E-97F5-A0A769273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14" y="1062770"/>
            <a:ext cx="8620125" cy="5629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AC9E34-329A-44A0-8EB6-17D24DE90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6288" y="34075"/>
            <a:ext cx="2477965" cy="132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00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DFACC4-7EF0-4CEA-BB36-8CB08C22C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766762"/>
            <a:ext cx="8763000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208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0052D9-05D7-428F-B5D2-AB24AC396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25" y="1466850"/>
            <a:ext cx="874395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114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530194-901D-439E-ADDB-4739B4CDA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98" y="977412"/>
            <a:ext cx="5962650" cy="419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A6CD48-A7F2-485C-B003-FA906404C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185" y="1866533"/>
            <a:ext cx="722947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85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60036B-8A3C-4FCC-B656-23C46C8D6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390650"/>
            <a:ext cx="86868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51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39814F-7247-4C90-9E99-D115A4AFB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837" y="1166812"/>
            <a:ext cx="869632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242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62DDD3-87AF-4D28-B1A2-E3A65F8C4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590550"/>
            <a:ext cx="862965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4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6580B2-F742-4F1B-883E-AA75F6B59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278" y="0"/>
            <a:ext cx="79174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279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BC74E0-350F-405F-862D-BB3BD7103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690" y="0"/>
            <a:ext cx="78246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87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A6CA8-241F-43AB-B457-E2133C823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Reversible Gates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83FB74-7135-42F4-8127-A3B6E3EF2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7" y="2124075"/>
            <a:ext cx="865822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49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35AA2-EA94-42EB-A8C0-FEC49BE65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C748AE-6932-487E-ADAF-61AB7752F7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9737" y="2201069"/>
            <a:ext cx="816292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40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831A1CF-1948-417A-B949-FB5DB809B8B1}"/>
              </a:ext>
            </a:extLst>
          </p:cNvPr>
          <p:cNvCxnSpPr/>
          <p:nvPr/>
        </p:nvCxnSpPr>
        <p:spPr>
          <a:xfrm>
            <a:off x="4484077" y="292783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C00390E-1F30-4C45-A488-A33A640D4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2" y="2647950"/>
            <a:ext cx="875347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78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3100AC-EB44-417E-8878-D7C486138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837" y="571500"/>
            <a:ext cx="869632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090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0ED895-0DBF-41A8-A1EA-43BAD196D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787" y="495300"/>
            <a:ext cx="8734425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8360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FFAE6-0F4E-4BA0-BA0A-0E588F2BA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Toffoli Gate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76D3C1-7FA8-4FDF-9AED-E94FB36D2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306" y="1456592"/>
            <a:ext cx="869632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424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492455-252D-40BA-AE2D-2247B0542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035" y="785446"/>
            <a:ext cx="6276975" cy="38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09C6B3-A46E-47D7-A8B1-3F2198172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593" y="2449024"/>
            <a:ext cx="768667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647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871B23-0C2D-45C9-835D-1EDF46490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525" y="1462087"/>
            <a:ext cx="607695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2546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86B6D2-E3C9-4973-A469-50987C6AC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412" y="52387"/>
            <a:ext cx="863917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020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B7CFC8-8877-4038-8663-9C6682D4F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12" y="823912"/>
            <a:ext cx="87915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764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C8AFFC-A427-42CB-9A9D-41E93D5EF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447800"/>
            <a:ext cx="86868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58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6506BA-E12A-4AC5-AFAB-49B01BB31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214" y="273660"/>
            <a:ext cx="8620125" cy="4429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360AF7-E226-4FF2-B12E-5A1931A9FA12}"/>
              </a:ext>
            </a:extLst>
          </p:cNvPr>
          <p:cNvSpPr txBox="1"/>
          <p:nvPr/>
        </p:nvSpPr>
        <p:spPr>
          <a:xfrm>
            <a:off x="6204441" y="4545624"/>
            <a:ext cx="5926015" cy="17543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COPY ??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makes entangled copies, not independent copies!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Look @ phase kickback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Look @ teleportation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does not violate the “no-cloning” theorem.</a:t>
            </a:r>
          </a:p>
        </p:txBody>
      </p:sp>
    </p:spTree>
    <p:extLst>
      <p:ext uri="{BB962C8B-B14F-4D97-AF65-F5344CB8AC3E}">
        <p14:creationId xmlns:p14="http://schemas.microsoft.com/office/powerpoint/2010/main" val="3867745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C2F103-13F6-4595-8A54-8CB01CE25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194" y="2152650"/>
            <a:ext cx="805815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251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087667-424A-4CE6-A40D-636260458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92" y="642937"/>
            <a:ext cx="8677275" cy="771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0D1062-AA6E-4662-9497-2BBBAA42E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04" y="3775380"/>
            <a:ext cx="4076700" cy="409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8624E0-A1B1-4522-AA07-683657636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717" y="2775438"/>
            <a:ext cx="4610100" cy="25908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6A29BF-D1F0-483A-9084-DABC79B7FD02}"/>
              </a:ext>
            </a:extLst>
          </p:cNvPr>
          <p:cNvCxnSpPr/>
          <p:nvPr/>
        </p:nvCxnSpPr>
        <p:spPr>
          <a:xfrm>
            <a:off x="8502162" y="949569"/>
            <a:ext cx="738553" cy="2118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2643A9-C04E-4210-BC0D-6CCDB0747E6D}"/>
              </a:ext>
            </a:extLst>
          </p:cNvPr>
          <p:cNvCxnSpPr/>
          <p:nvPr/>
        </p:nvCxnSpPr>
        <p:spPr>
          <a:xfrm flipH="1">
            <a:off x="2751992" y="949569"/>
            <a:ext cx="1512277" cy="2825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1827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6E703F-BCFF-4EAD-8F73-19C06CCA5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857250"/>
            <a:ext cx="87249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8634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E9D891-3583-4416-8572-0923F0465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06" y="1073394"/>
            <a:ext cx="6638925" cy="438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1440A3-2DB0-4240-AAD4-C78FE4353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202" y="2806211"/>
            <a:ext cx="874395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725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A563C7-9254-4CD0-B51A-D3481BDFB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207" y="0"/>
            <a:ext cx="76975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103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4D43FD-3636-49D6-8D01-0CE70C35F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119187"/>
            <a:ext cx="872490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265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7D752-AEBD-4F1E-8D18-83988636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61" y="382710"/>
            <a:ext cx="3153508" cy="1325563"/>
          </a:xfrm>
        </p:spPr>
        <p:txBody>
          <a:bodyPr/>
          <a:lstStyle/>
          <a:p>
            <a:r>
              <a:rPr lang="en-US" dirty="0"/>
              <a:t>Quantum Gates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9E0CA2-F866-4696-95E4-F9490CB00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773" y="0"/>
            <a:ext cx="86077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7464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C8144C-F48E-4BB1-ADC3-B27D8AD3F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87" y="505558"/>
            <a:ext cx="5848350" cy="34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3FB7C8-7AF9-45D1-88AA-318F6E449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3468" y="154964"/>
            <a:ext cx="2752725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0974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E2B0AF-1DC2-43E3-A636-99DC69402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2" y="171450"/>
            <a:ext cx="8905875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2909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48C12F-6ECF-4080-B523-797D6E1C3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081" y="0"/>
            <a:ext cx="88478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430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24E46D-E566-4F25-9FAA-59C5F3BEB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62" y="176212"/>
            <a:ext cx="8143875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758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EFAE22-44FC-4DF7-83FB-524FD59C8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778" y="372208"/>
            <a:ext cx="9277350" cy="4038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5E0D58-505A-405F-97D2-28E5199E5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778" y="4410808"/>
            <a:ext cx="862012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8337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1F5B77-5276-48BC-AA20-00F6CFAB6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553" y="0"/>
            <a:ext cx="6842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203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D25AD9-84CA-4193-B863-76E3B1FD9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96" y="0"/>
            <a:ext cx="10199314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FF64FB-FDEF-4F91-881F-6C10CDC10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7810" y="2851273"/>
            <a:ext cx="2414221" cy="2003424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4905C2B-3ADE-45A7-8D82-CAE36F1D4587}"/>
              </a:ext>
            </a:extLst>
          </p:cNvPr>
          <p:cNvCxnSpPr/>
          <p:nvPr/>
        </p:nvCxnSpPr>
        <p:spPr>
          <a:xfrm flipV="1">
            <a:off x="7957038" y="4158762"/>
            <a:ext cx="1480772" cy="6959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0812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692952-7FB8-4024-9CBC-1E897328A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2476500"/>
            <a:ext cx="8763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952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7314CA-B196-4E6C-867E-DAF7279DF581}"/>
              </a:ext>
            </a:extLst>
          </p:cNvPr>
          <p:cNvSpPr txBox="1"/>
          <p:nvPr/>
        </p:nvSpPr>
        <p:spPr>
          <a:xfrm>
            <a:off x="817685" y="254976"/>
            <a:ext cx="10119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https://warwick.ac.uk/fac/sci/physics/research/cfsa/people/pastmembers/charemzam/pastprojects/mcharemza_quant_circ.pdf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DBD301-FA90-4D2C-96D5-44037E136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33" y="673298"/>
            <a:ext cx="4416669" cy="21934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E2CA13-DC79-4F74-91AE-DA2A0FBB3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391" y="649859"/>
            <a:ext cx="4865736" cy="23273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09ED6F-AB38-4D52-B376-A1A2B9CDE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096" y="3297496"/>
            <a:ext cx="3797544" cy="19113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955A3F-7AB1-4B18-8455-E5F3780D9084}"/>
              </a:ext>
            </a:extLst>
          </p:cNvPr>
          <p:cNvSpPr txBox="1"/>
          <p:nvPr/>
        </p:nvSpPr>
        <p:spPr>
          <a:xfrm>
            <a:off x="1916722" y="2607924"/>
            <a:ext cx="58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E55AC0-8187-42BF-8BA3-6C65D7755678}"/>
              </a:ext>
            </a:extLst>
          </p:cNvPr>
          <p:cNvSpPr txBox="1"/>
          <p:nvPr/>
        </p:nvSpPr>
        <p:spPr>
          <a:xfrm>
            <a:off x="8528866" y="2741083"/>
            <a:ext cx="47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43533F-2733-4DC4-947C-96D657353126}"/>
              </a:ext>
            </a:extLst>
          </p:cNvPr>
          <p:cNvSpPr txBox="1"/>
          <p:nvPr/>
        </p:nvSpPr>
        <p:spPr>
          <a:xfrm>
            <a:off x="1652954" y="5159709"/>
            <a:ext cx="84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fanout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4996F4-B64A-4FB6-8791-7EEB0EB129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3645" y="3561617"/>
            <a:ext cx="3705225" cy="1123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00173C-DE82-4E08-96D7-7623C8570C1A}"/>
              </a:ext>
            </a:extLst>
          </p:cNvPr>
          <p:cNvSpPr txBox="1"/>
          <p:nvPr/>
        </p:nvSpPr>
        <p:spPr>
          <a:xfrm>
            <a:off x="8344226" y="4563208"/>
            <a:ext cx="84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swap</a:t>
            </a:r>
          </a:p>
        </p:txBody>
      </p:sp>
    </p:spTree>
    <p:extLst>
      <p:ext uri="{BB962C8B-B14F-4D97-AF65-F5344CB8AC3E}">
        <p14:creationId xmlns:p14="http://schemas.microsoft.com/office/powerpoint/2010/main" val="2635796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FA5AE4-92FE-4E0F-A682-4F5612C01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337039"/>
            <a:ext cx="870585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857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231492-793D-42DE-B0F7-BFBE30205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56" y="1279646"/>
            <a:ext cx="6296025" cy="676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3E6673-F3D9-4304-9DF4-9D0023DAB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061" y="2770676"/>
            <a:ext cx="259080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773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561379-4D43-497A-BB61-0BFBD8613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552450"/>
            <a:ext cx="8620125" cy="5753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39CC45-D755-48CB-A15D-2F5D704F441A}"/>
              </a:ext>
            </a:extLst>
          </p:cNvPr>
          <p:cNvSpPr txBox="1"/>
          <p:nvPr/>
        </p:nvSpPr>
        <p:spPr>
          <a:xfrm>
            <a:off x="7992208" y="183118"/>
            <a:ext cx="4079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(5-3i)(5+3i) = 25 +15i-15i-9i</a:t>
            </a:r>
            <a:r>
              <a:rPr lang="en-US" baseline="30000" dirty="0"/>
              <a:t>2</a:t>
            </a:r>
            <a:r>
              <a:rPr lang="en-US" dirty="0"/>
              <a:t>=25+9=34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D4B954-B42E-4511-A9B7-C13D4414B694}"/>
              </a:ext>
            </a:extLst>
          </p:cNvPr>
          <p:cNvCxnSpPr/>
          <p:nvPr/>
        </p:nvCxnSpPr>
        <p:spPr>
          <a:xfrm flipV="1">
            <a:off x="7464669" y="615462"/>
            <a:ext cx="1450731" cy="2505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CFD7348-3824-4746-8045-DB8EC15F0FBB}"/>
              </a:ext>
            </a:extLst>
          </p:cNvPr>
          <p:cNvSpPr/>
          <p:nvPr/>
        </p:nvSpPr>
        <p:spPr>
          <a:xfrm>
            <a:off x="7253654" y="3121269"/>
            <a:ext cx="369277" cy="228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124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E3CFBD-3AC4-498A-9E33-FCA583487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25" y="0"/>
            <a:ext cx="3950677" cy="716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35C704-C077-494E-9749-4D5FFA4D0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495" y="182215"/>
            <a:ext cx="5086350" cy="352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59FA3D-C34D-4914-A771-BFBD3EF2F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1568" y="5524562"/>
            <a:ext cx="8321554" cy="123316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EFB998-5312-4F05-A8EA-F763883A6E18}"/>
              </a:ext>
            </a:extLst>
          </p:cNvPr>
          <p:cNvCxnSpPr/>
          <p:nvPr/>
        </p:nvCxnSpPr>
        <p:spPr>
          <a:xfrm>
            <a:off x="184638" y="672897"/>
            <a:ext cx="115794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0F33551-2D79-4809-B2CF-C08DFE347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6850" y="855114"/>
            <a:ext cx="83439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5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1246</TotalTime>
  <Words>236</Words>
  <Application>Microsoft Office PowerPoint</Application>
  <PresentationFormat>Widescreen</PresentationFormat>
  <Paragraphs>29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Office Theme</vt:lpstr>
      <vt:lpstr>Architecture</vt:lpstr>
      <vt:lpstr>Bits and Qubits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Classical Gates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Reversible Gates</vt:lpstr>
      <vt:lpstr>PowerPoint Presentation</vt:lpstr>
      <vt:lpstr>PowerPoint Presentation</vt:lpstr>
      <vt:lpstr>PowerPoint Presentation</vt:lpstr>
      <vt:lpstr>Toffoli Gate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Quantum Gates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Deutsch’s Algorithm</dc:title>
  <dc:creator>Deligiannidis, Leonidas</dc:creator>
  <cp:lastModifiedBy>Leonidas Deligiannidis</cp:lastModifiedBy>
  <cp:revision>100</cp:revision>
  <dcterms:created xsi:type="dcterms:W3CDTF">2019-03-19T21:38:05Z</dcterms:created>
  <dcterms:modified xsi:type="dcterms:W3CDTF">2021-02-24T21:26:55Z</dcterms:modified>
</cp:coreProperties>
</file>